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6" r:id="rId3"/>
    <p:sldId id="257" r:id="rId4"/>
    <p:sldId id="267" r:id="rId5"/>
    <p:sldId id="260" r:id="rId6"/>
    <p:sldId id="265" r:id="rId7"/>
    <p:sldId id="258" r:id="rId8"/>
    <p:sldId id="262" r:id="rId9"/>
    <p:sldId id="263" r:id="rId10"/>
    <p:sldId id="264" r:id="rId11"/>
    <p:sldId id="269" r:id="rId12"/>
    <p:sldId id="270" r:id="rId13"/>
    <p:sldId id="261" r:id="rId14"/>
    <p:sldId id="26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50" d="100"/>
          <a:sy n="150" d="100"/>
        </p:scale>
        <p:origin x="108" y="-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4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0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1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2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70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15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3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1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F0253-0ED3-833F-FCD2-7E7C10DD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ZARA</a:t>
            </a:r>
            <a:r>
              <a:rPr lang="ko-KR" altLang="en-US" dirty="0"/>
              <a:t>웹페이지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A92421-A297-F9F7-1FAF-E89785C48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고현우</a:t>
            </a:r>
            <a:endParaRPr lang="en-US" altLang="ko-KR" dirty="0"/>
          </a:p>
          <a:p>
            <a:r>
              <a:rPr lang="en-US" altLang="ko-KR" dirty="0"/>
              <a:t>2024-07-24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20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5"/>
          <p:cNvSpPr>
            <a:spLocks noGrp="1"/>
          </p:cNvSpPr>
          <p:nvPr>
            <p:ph idx="1"/>
          </p:nvPr>
        </p:nvSpPr>
        <p:spPr>
          <a:xfrm>
            <a:off x="993090" y="1902019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원본페이지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검색페이지로 이동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개선페이지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직접검색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30" y="5025355"/>
            <a:ext cx="8583141" cy="1352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455127"/>
            <a:ext cx="8553450" cy="14211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7320" y="5025355"/>
            <a:ext cx="1146090" cy="1493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개선된 사이트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로그아웃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6" y="2271542"/>
            <a:ext cx="8046393" cy="430547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54937" y="2885091"/>
            <a:ext cx="471055" cy="2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5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21" y="3128913"/>
            <a:ext cx="4336367" cy="20295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0511"/>
            <a:ext cx="2146003" cy="27536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원본사이트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페이지가 너무 많음</a:t>
            </a:r>
            <a:endParaRPr lang="en-US" altLang="ko-KR" dirty="0"/>
          </a:p>
          <a:p>
            <a:r>
              <a:rPr lang="ko-KR" altLang="en-US" dirty="0" smtClean="0"/>
              <a:t>개선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789" y="5116318"/>
            <a:ext cx="2761972" cy="1415766"/>
          </a:xfrm>
          <a:prstGeom prst="rect">
            <a:avLst/>
          </a:prstGeom>
        </p:spPr>
      </p:pic>
      <p:sp>
        <p:nvSpPr>
          <p:cNvPr id="11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2065560" y="3546893"/>
            <a:ext cx="296427" cy="7803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2736256">
            <a:off x="2812082" y="4906647"/>
            <a:ext cx="296427" cy="318573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훅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위시리스트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63" y="1727398"/>
            <a:ext cx="3543387" cy="5078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08" y="3246522"/>
            <a:ext cx="3545941" cy="2155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908" y="2335425"/>
            <a:ext cx="3930411" cy="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디테일 페이지</a:t>
            </a:r>
            <a:endParaRPr lang="en-US" altLang="ko-KR" dirty="0" smtClean="0"/>
          </a:p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 추가 버튼</a:t>
            </a:r>
            <a:endParaRPr lang="en-US" altLang="ko-KR" dirty="0" smtClean="0"/>
          </a:p>
          <a:p>
            <a:r>
              <a:rPr lang="ko-KR" altLang="en-US" dirty="0" err="1" smtClean="0"/>
              <a:t>마음에드는</a:t>
            </a:r>
            <a:r>
              <a:rPr lang="ko-KR" altLang="en-US" dirty="0" smtClean="0"/>
              <a:t> 제품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버튼</a:t>
            </a:r>
            <a:endParaRPr lang="en-US" altLang="ko-KR" dirty="0" smtClean="0"/>
          </a:p>
          <a:p>
            <a:r>
              <a:rPr lang="en-US" altLang="ko-KR" dirty="0" err="1" smtClean="0"/>
              <a:t>Cnt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변경에 따른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합계갑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r>
              <a:rPr lang="en-US" altLang="ko-KR" dirty="0" err="1" smtClean="0"/>
              <a:t>CheckOut</a:t>
            </a:r>
            <a:r>
              <a:rPr lang="ko-KR" altLang="en-US" dirty="0" smtClean="0"/>
              <a:t>페이지에서 </a:t>
            </a:r>
            <a:r>
              <a:rPr lang="ko-KR" altLang="en-US" dirty="0" err="1" smtClean="0"/>
              <a:t>주소값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57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419F4-B2C5-D648-A7DF-D537241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552C4-2761-2C88-A9A4-73D0C14F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메모제이션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</a:t>
            </a:r>
            <a:r>
              <a:rPr lang="ko-KR" altLang="en-US" dirty="0"/>
              <a:t>메인 영역</a:t>
            </a:r>
            <a:r>
              <a:rPr lang="en-US" altLang="ko-KR" dirty="0" smtClean="0"/>
              <a:t>)***</a:t>
            </a:r>
            <a:endParaRPr lang="en-US" altLang="ko-KR" dirty="0"/>
          </a:p>
          <a:p>
            <a:r>
              <a:rPr lang="ko-KR" altLang="en-US" dirty="0" err="1" smtClean="0"/>
              <a:t>프로필</a:t>
            </a:r>
            <a:r>
              <a:rPr lang="ko-KR" altLang="en-US" dirty="0" err="1"/>
              <a:t>→주소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수정부분</a:t>
            </a:r>
            <a:r>
              <a:rPr lang="ko-KR" altLang="en-US" dirty="0"/>
              <a:t> </a:t>
            </a:r>
            <a:r>
              <a:rPr lang="ko-KR" altLang="en-US" dirty="0" smtClean="0"/>
              <a:t>마무리</a:t>
            </a:r>
            <a:r>
              <a:rPr lang="en-US" altLang="ko-KR" dirty="0" smtClean="0"/>
              <a:t>***</a:t>
            </a:r>
            <a:endParaRPr lang="en-US" altLang="ko-KR" dirty="0"/>
          </a:p>
          <a:p>
            <a:r>
              <a:rPr lang="ko-KR" altLang="en-US" dirty="0" err="1" smtClean="0"/>
              <a:t>제품리스트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ko-KR" altLang="en-US" dirty="0" err="1"/>
              <a:t>버튼기능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***</a:t>
            </a:r>
            <a:endParaRPr lang="en-US" altLang="ko-KR" dirty="0"/>
          </a:p>
          <a:p>
            <a:r>
              <a:rPr lang="ko-KR" altLang="en-US" dirty="0" err="1" smtClean="0"/>
              <a:t>게시판구현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admin</a:t>
            </a:r>
            <a:r>
              <a:rPr lang="ko-KR" altLang="en-US" dirty="0"/>
              <a:t>으로 </a:t>
            </a:r>
            <a:r>
              <a:rPr lang="ko-KR" altLang="en-US" dirty="0" err="1"/>
              <a:t>로그인시에만</a:t>
            </a:r>
            <a:r>
              <a:rPr lang="ko-KR" altLang="en-US" dirty="0"/>
              <a:t> 나오는 게시판</a:t>
            </a:r>
            <a:r>
              <a:rPr lang="en-US" altLang="ko-KR" dirty="0"/>
              <a:t>,</a:t>
            </a:r>
            <a:r>
              <a:rPr lang="ko-KR" altLang="en-US" dirty="0"/>
              <a:t> 데이터 입력해서 상품에 출력할 수 </a:t>
            </a:r>
            <a:r>
              <a:rPr lang="ko-KR" altLang="en-US" dirty="0" smtClean="0"/>
              <a:t>있게</a:t>
            </a:r>
            <a:r>
              <a:rPr lang="en-US" altLang="ko-KR" dirty="0" smtClean="0"/>
              <a:t>*</a:t>
            </a:r>
          </a:p>
          <a:p>
            <a:r>
              <a:rPr lang="en-US" altLang="ko-KR" dirty="0" err="1" smtClean="0"/>
              <a:t>DetailPage</a:t>
            </a:r>
            <a:r>
              <a:rPr lang="ko-KR" altLang="en-US" dirty="0"/>
              <a:t> </a:t>
            </a:r>
            <a:r>
              <a:rPr lang="ko-KR" altLang="en-US" dirty="0" smtClean="0"/>
              <a:t>→이미지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확대기능</a:t>
            </a:r>
            <a:r>
              <a:rPr lang="en-US" altLang="ko-KR" dirty="0" smtClean="0"/>
              <a:t>**</a:t>
            </a:r>
            <a:endParaRPr lang="en-US" altLang="ko-KR" dirty="0" smtClean="0"/>
          </a:p>
          <a:p>
            <a:r>
              <a:rPr lang="en-US" altLang="ko-KR" dirty="0" smtClean="0"/>
              <a:t>PPT*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6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기술적 이유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 자라 웹사이트는</a:t>
            </a:r>
            <a:r>
              <a:rPr lang="en-US" altLang="ko-KR" dirty="0" smtClean="0"/>
              <a:t> </a:t>
            </a:r>
            <a:r>
              <a:rPr lang="en-US" altLang="ko-KR" dirty="0"/>
              <a:t>MPA(</a:t>
            </a:r>
            <a:r>
              <a:rPr lang="en-US" altLang="ko-KR" dirty="0" err="1"/>
              <a:t>MultiPageApp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방식으로 페이지 전환이 느림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React(</a:t>
            </a:r>
            <a:r>
              <a:rPr lang="ko-KR" altLang="en-US" dirty="0" err="1" smtClean="0"/>
              <a:t>빠른업데이트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렌더링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 사용하면 성능향상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사용성 </a:t>
            </a:r>
            <a:r>
              <a:rPr lang="ko-KR" altLang="en-US" dirty="0" err="1" smtClean="0"/>
              <a:t>개선가능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디자인적 이유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 자라 웹사이트는 </a:t>
            </a:r>
            <a:r>
              <a:rPr lang="en-US" altLang="ko-KR" dirty="0" smtClean="0"/>
              <a:t>UX</a:t>
            </a:r>
            <a:r>
              <a:rPr lang="ko-KR" altLang="en-US" dirty="0" smtClean="0"/>
              <a:t>가 굉장히 불편함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29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8E20E-2EFE-3384-708E-6083A27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DCDC1-2EBA-0F67-6AC2-25ADFF3E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GitHub </a:t>
            </a:r>
            <a:r>
              <a:rPr lang="en-US" altLang="ko-KR" dirty="0" err="1"/>
              <a:t>DeskTop</a:t>
            </a:r>
            <a:r>
              <a:rPr lang="en-US" altLang="ko-KR" dirty="0"/>
              <a:t>(Version 3.4.2)</a:t>
            </a:r>
          </a:p>
          <a:p>
            <a:r>
              <a:rPr lang="en-US" altLang="ko-KR" dirty="0" err="1"/>
              <a:t>VisualStudioCode</a:t>
            </a:r>
            <a:r>
              <a:rPr lang="en-US" altLang="ko-KR" dirty="0"/>
              <a:t>(Version 1.91.1)</a:t>
            </a:r>
          </a:p>
          <a:p>
            <a:endParaRPr lang="en-US" altLang="ko-KR" dirty="0"/>
          </a:p>
          <a:p>
            <a:r>
              <a:rPr lang="ko-KR" altLang="en-US" dirty="0"/>
              <a:t>사용언어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en-US" altLang="ko-KR" dirty="0"/>
              <a:t>, Sass, JavaScript, React</a:t>
            </a:r>
          </a:p>
          <a:p>
            <a:endParaRPr lang="en-US" altLang="ko-KR" dirty="0"/>
          </a:p>
          <a:p>
            <a:r>
              <a:rPr lang="ko-KR" altLang="en-US" dirty="0"/>
              <a:t>데이터베이스</a:t>
            </a:r>
            <a:r>
              <a:rPr lang="en-US" altLang="ko-KR" dirty="0"/>
              <a:t>: </a:t>
            </a:r>
            <a:r>
              <a:rPr lang="ko-KR" altLang="en-US" dirty="0" err="1"/>
              <a:t>로컬스토리지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05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r>
              <a:rPr lang="en-US" altLang="ko-KR" dirty="0"/>
              <a:t>:</a:t>
            </a:r>
            <a:r>
              <a:rPr lang="en-US" altLang="ko-KR" dirty="0" err="1"/>
              <a:t>HelveticaRoman</a:t>
            </a:r>
            <a:r>
              <a:rPr lang="en-US" altLang="ko-KR" dirty="0"/>
              <a:t>, </a:t>
            </a:r>
            <a:r>
              <a:rPr lang="en-US" altLang="ko-KR" dirty="0" err="1"/>
              <a:t>HelveticaLT</a:t>
            </a:r>
            <a:r>
              <a:rPr lang="en-US" altLang="ko-KR" dirty="0"/>
              <a:t>, Arial</a:t>
            </a:r>
          </a:p>
          <a:p>
            <a:endParaRPr lang="en-US" altLang="ko-KR" dirty="0"/>
          </a:p>
          <a:p>
            <a:r>
              <a:rPr lang="ko-KR" altLang="en-US" dirty="0"/>
              <a:t>색상</a:t>
            </a:r>
            <a:r>
              <a:rPr lang="en-US" altLang="ko-KR" dirty="0"/>
              <a:t>: #000</a:t>
            </a:r>
            <a:r>
              <a:rPr lang="en-US" altLang="ko-KR" dirty="0" smtClean="0"/>
              <a:t>, #</a:t>
            </a:r>
            <a:r>
              <a:rPr lang="en-US" altLang="ko-KR" dirty="0"/>
              <a:t>FFF</a:t>
            </a:r>
            <a:r>
              <a:rPr lang="en-US" altLang="ko-KR" dirty="0" smtClean="0"/>
              <a:t>, #</a:t>
            </a:r>
            <a:r>
              <a:rPr lang="en-US" altLang="ko-KR" dirty="0"/>
              <a:t>010101</a:t>
            </a:r>
            <a:r>
              <a:rPr lang="en-US" altLang="ko-KR" dirty="0" smtClean="0"/>
              <a:t>, #</a:t>
            </a:r>
            <a:r>
              <a:rPr lang="en-US" altLang="ko-KR" dirty="0"/>
              <a:t>FDFDFD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9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C40B9-050A-2018-0EDD-C1F7706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구성요소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C48F7A8-21BA-DDDA-D2B5-7623FD0A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017" y="1703182"/>
            <a:ext cx="2362228" cy="340065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994D30-7708-FD17-D324-EEEECEB6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4" y="1703182"/>
            <a:ext cx="2401863" cy="475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1E52C-80B9-9370-1E44-A95690D7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56" y="1703182"/>
            <a:ext cx="2893333" cy="5001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D1142-CE8E-077B-84DC-DC424EFB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659" y="4024661"/>
            <a:ext cx="2380796" cy="26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작업시</a:t>
            </a:r>
            <a:r>
              <a:rPr lang="ko-KR" altLang="en-US" dirty="0" smtClean="0"/>
              <a:t> 핵심 고려사항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미디어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쿼리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유지 보수 편하게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하기</a:t>
            </a: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페이지 안정성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65D34-5295-0CC5-C7E9-02962E333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모바일페이지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햄버거 버튼 크기 </a:t>
            </a:r>
            <a:endParaRPr lang="en-US" altLang="ko-KR" dirty="0"/>
          </a:p>
          <a:p>
            <a:r>
              <a:rPr lang="ko-KR" altLang="en-US" dirty="0"/>
              <a:t>확대 및 위치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1CCF1-2ADA-F9CA-99D7-6D3838F8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97" y="1828800"/>
            <a:ext cx="2727869" cy="484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9B3646-D0AB-BC80-D728-DF67F168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98" y="1828800"/>
            <a:ext cx="2727870" cy="48771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8008472" y="3493762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88126" y="1749993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87810" y="1871435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3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8" y="3316861"/>
            <a:ext cx="5003185" cy="26006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17143" y="4055465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854948" y="2026512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상품 화면 </a:t>
            </a:r>
            <a:r>
              <a:rPr lang="en-US" altLang="ko-KR" dirty="0" smtClean="0"/>
              <a:t>1/3</a:t>
            </a:r>
            <a:r>
              <a:rPr lang="ko-KR" altLang="en-US" dirty="0" smtClean="0"/>
              <a:t>가리는 </a:t>
            </a:r>
            <a:endParaRPr lang="en-US" altLang="ko-KR" dirty="0" smtClean="0"/>
          </a:p>
          <a:p>
            <a:r>
              <a:rPr lang="en-US" altLang="ko-KR" dirty="0" err="1" smtClean="0"/>
              <a:t>Position:sticky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search</a:t>
            </a:r>
            <a:r>
              <a:rPr lang="ko-KR" altLang="en-US" dirty="0" smtClean="0">
                <a:solidFill>
                  <a:srgbClr val="FF0000"/>
                </a:solidFill>
              </a:rPr>
              <a:t>창 투명하게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" y="3325548"/>
            <a:ext cx="4966567" cy="25919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48263" y="3226662"/>
            <a:ext cx="5231785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113" y="3308923"/>
            <a:ext cx="5231785" cy="876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026" y="2681032"/>
            <a:ext cx="5332117" cy="2642440"/>
            <a:chOff x="1399474" y="6596063"/>
            <a:chExt cx="8724180" cy="4323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474" y="6596063"/>
              <a:ext cx="8724180" cy="432344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2159" y="6600342"/>
              <a:ext cx="2103586" cy="3799572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532919" y="2714254"/>
            <a:ext cx="1306287" cy="2322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63" y="2714254"/>
            <a:ext cx="5396523" cy="26687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43863" y="2641766"/>
            <a:ext cx="5507403" cy="1202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37743" y="3355440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9683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190</TotalTime>
  <Words>238</Words>
  <Application>Microsoft Office PowerPoint</Application>
  <PresentationFormat>와이드스크린</PresentationFormat>
  <Paragraphs>63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Century Schoolbook</vt:lpstr>
      <vt:lpstr>맑은 고딕</vt:lpstr>
      <vt:lpstr>Arial</vt:lpstr>
      <vt:lpstr>Wingdings 2</vt:lpstr>
      <vt:lpstr>보기</vt:lpstr>
      <vt:lpstr>  ZARA웹페이지 개선</vt:lpstr>
      <vt:lpstr>주제 선정 이유</vt:lpstr>
      <vt:lpstr>기술스택</vt:lpstr>
      <vt:lpstr>디자인 요소</vt:lpstr>
      <vt:lpstr>구성요소</vt:lpstr>
      <vt:lpstr>작업시 핵심 고려사항</vt:lpstr>
      <vt:lpstr>UI&amp;UX개선</vt:lpstr>
      <vt:lpstr>UI&amp;UX개선</vt:lpstr>
      <vt:lpstr>UI&amp;UX개선</vt:lpstr>
      <vt:lpstr>UI&amp;UX개선</vt:lpstr>
      <vt:lpstr>UI&amp;UX개선</vt:lpstr>
      <vt:lpstr>UI&amp;UX개선</vt:lpstr>
      <vt:lpstr>기술: 커스텀 훅(위시리스트)</vt:lpstr>
      <vt:lpstr>PowerPoint 프레젠테이션</vt:lpstr>
      <vt:lpstr>향후계획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ZARA웹페이지 개선</dc:title>
  <dc:creator>KO</dc:creator>
  <cp:lastModifiedBy>user</cp:lastModifiedBy>
  <cp:revision>11</cp:revision>
  <dcterms:created xsi:type="dcterms:W3CDTF">2024-07-24T01:15:49Z</dcterms:created>
  <dcterms:modified xsi:type="dcterms:W3CDTF">2024-07-24T05:48:17Z</dcterms:modified>
</cp:coreProperties>
</file>